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0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true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true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true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true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true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true" noChangeAspect="true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true"/>
          <p:cNvCxnSpPr/>
          <p:nvPr userDrawn="true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true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0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27940" y="-15875"/>
            <a:ext cx="12303125" cy="692086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9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217805" y="-60325"/>
            <a:ext cx="12551410" cy="69361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10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181610" y="-53340"/>
            <a:ext cx="12494895" cy="69310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11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70485" y="-33020"/>
            <a:ext cx="12481560" cy="69151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12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142875" y="-8890"/>
            <a:ext cx="12586970" cy="693610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13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125730" y="-6350"/>
            <a:ext cx="12520295" cy="691261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ctr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Subtitle 2"/>
          <p:cNvSpPr>
            <a:spLocks noGrp="true"/>
          </p:cNvSpPr>
          <p:nvPr>
            <p:ph type="subTitle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1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44450" y="-424180"/>
            <a:ext cx="12409805" cy="77870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2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24765" y="-383540"/>
            <a:ext cx="12212320" cy="76060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3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144780" y="-7620"/>
            <a:ext cx="12536805" cy="69037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4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78105" y="-13970"/>
            <a:ext cx="12556490" cy="68865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5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205740" y="-25400"/>
            <a:ext cx="12603480" cy="69081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6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241300" y="-10160"/>
            <a:ext cx="12691745" cy="68878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7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210820" y="-28575"/>
            <a:ext cx="12560300" cy="688530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true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 descr="8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-276225" y="-20320"/>
            <a:ext cx="12776200" cy="69151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Presentation</Application>
  <PresentationFormat>宽屏</PresentationFormat>
  <Paragraphs>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Arial</vt:lpstr>
      <vt:lpstr>SimSun</vt:lpstr>
      <vt:lpstr>Wingdings</vt:lpstr>
      <vt:lpstr>DejaVu Sans</vt:lpstr>
      <vt:lpstr>Arial Unicode MS</vt:lpstr>
      <vt:lpstr>Arial Black</vt:lpstr>
      <vt:lpstr>微软雅黑</vt:lpstr>
      <vt:lpstr>Droid Sans Fallback</vt:lpstr>
      <vt:lpstr>SimSun</vt:lpstr>
      <vt:lpstr>Standard Symbols PS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nranjan</dc:creator>
  <cp:lastModifiedBy>nranjan</cp:lastModifiedBy>
  <cp:revision>12</cp:revision>
  <dcterms:created xsi:type="dcterms:W3CDTF">2020-11-20T19:22:14Z</dcterms:created>
  <dcterms:modified xsi:type="dcterms:W3CDTF">2020-11-20T19:22:14Z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1033-11.1.0.9719</vt:lpwstr>
  </property>
</Properties>
</file>

<file path=docProps/thumbnail.jpeg>
</file>